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0" r:id="rId2"/>
    <p:sldId id="299" r:id="rId3"/>
    <p:sldId id="305" r:id="rId4"/>
    <p:sldId id="300" r:id="rId5"/>
    <p:sldId id="301" r:id="rId6"/>
    <p:sldId id="304" r:id="rId7"/>
    <p:sldId id="303" r:id="rId8"/>
    <p:sldId id="302" r:id="rId9"/>
    <p:sldId id="309" r:id="rId10"/>
    <p:sldId id="308" r:id="rId11"/>
    <p:sldId id="307" r:id="rId12"/>
    <p:sldId id="313" r:id="rId13"/>
    <p:sldId id="314" r:id="rId14"/>
    <p:sldId id="311" r:id="rId1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336600"/>
    <a:srgbClr val="CCFFCC"/>
    <a:srgbClr val="EAEAEA"/>
    <a:srgbClr val="FF9999"/>
    <a:srgbClr val="99FF66"/>
    <a:srgbClr val="0000FF"/>
    <a:srgbClr val="996600"/>
    <a:srgbClr val="8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4" autoAdjust="0"/>
  </p:normalViewPr>
  <p:slideViewPr>
    <p:cSldViewPr>
      <p:cViewPr>
        <p:scale>
          <a:sx n="70" d="100"/>
          <a:sy n="70" d="100"/>
        </p:scale>
        <p:origin x="-130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2A761-164C-48C0-A34D-817BE319E3B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E048DE2-713B-4AAC-9203-B1B361A9E41D}">
      <dgm:prSet phldrT="[Szöveg]"/>
      <dgm:spPr>
        <a:solidFill>
          <a:srgbClr val="00B0F0"/>
        </a:solidFill>
      </dgm:spPr>
      <dgm:t>
        <a:bodyPr/>
        <a:lstStyle/>
        <a:p>
          <a:r>
            <a:rPr lang="hu-HU" b="1" dirty="0" smtClean="0"/>
            <a:t>Állattartás</a:t>
          </a:r>
          <a:endParaRPr lang="hu-HU" b="1" dirty="0"/>
        </a:p>
      </dgm:t>
    </dgm:pt>
    <dgm:pt modelId="{8C99663E-8FE1-4436-B73D-CF07DD311235}" type="parTrans" cxnId="{60EBF498-65AA-40B8-85B3-7AE24F04661D}">
      <dgm:prSet/>
      <dgm:spPr/>
      <dgm:t>
        <a:bodyPr/>
        <a:lstStyle/>
        <a:p>
          <a:endParaRPr lang="hu-HU"/>
        </a:p>
      </dgm:t>
    </dgm:pt>
    <dgm:pt modelId="{04127F97-0604-4B0B-9010-D89C62402E86}" type="sibTrans" cxnId="{60EBF498-65AA-40B8-85B3-7AE24F04661D}">
      <dgm:prSet/>
      <dgm:spPr/>
      <dgm:t>
        <a:bodyPr/>
        <a:lstStyle/>
        <a:p>
          <a:endParaRPr lang="hu-HU"/>
        </a:p>
      </dgm:t>
    </dgm:pt>
    <dgm:pt modelId="{AF8AF51D-4378-416A-8DBD-BDFD86B63C4D}">
      <dgm:prSet phldrT="[Szöveg]"/>
      <dgm:spPr>
        <a:solidFill>
          <a:srgbClr val="FF6600"/>
        </a:solidFill>
      </dgm:spPr>
      <dgm:t>
        <a:bodyPr/>
        <a:lstStyle/>
        <a:p>
          <a:r>
            <a:rPr lang="hu-HU" b="1" dirty="0" err="1" smtClean="0"/>
            <a:t>Szociálterápia</a:t>
          </a:r>
          <a:endParaRPr lang="hu-HU" b="1" dirty="0"/>
        </a:p>
      </dgm:t>
    </dgm:pt>
    <dgm:pt modelId="{5E7F453E-EC81-4794-BA11-25C06165FE41}" type="parTrans" cxnId="{8067CAF9-0064-4752-B31D-26A5DFF0A6AE}">
      <dgm:prSet/>
      <dgm:spPr/>
      <dgm:t>
        <a:bodyPr/>
        <a:lstStyle/>
        <a:p>
          <a:endParaRPr lang="hu-HU"/>
        </a:p>
      </dgm:t>
    </dgm:pt>
    <dgm:pt modelId="{218391BA-52A1-42AE-86A3-A7FBCA85C29C}" type="sibTrans" cxnId="{8067CAF9-0064-4752-B31D-26A5DFF0A6AE}">
      <dgm:prSet/>
      <dgm:spPr/>
      <dgm:t>
        <a:bodyPr/>
        <a:lstStyle/>
        <a:p>
          <a:endParaRPr lang="hu-HU"/>
        </a:p>
      </dgm:t>
    </dgm:pt>
    <dgm:pt modelId="{540A390F-7B6C-418D-8F4E-CBDDD271B8F1}">
      <dgm:prSet phldrT="[Szöveg]"/>
      <dgm:spPr>
        <a:solidFill>
          <a:srgbClr val="996600"/>
        </a:solidFill>
      </dgm:spPr>
      <dgm:t>
        <a:bodyPr/>
        <a:lstStyle/>
        <a:p>
          <a:r>
            <a:rPr lang="hu-HU" b="1" dirty="0" smtClean="0"/>
            <a:t>Hagyományőrzés- kézművesség</a:t>
          </a:r>
          <a:endParaRPr lang="hu-HU" b="1" dirty="0"/>
        </a:p>
      </dgm:t>
    </dgm:pt>
    <dgm:pt modelId="{14099DD0-E063-42B7-9074-D94C84F45658}" type="parTrans" cxnId="{3BC06AB5-80CE-4643-8A61-C9106B7BDFC7}">
      <dgm:prSet/>
      <dgm:spPr/>
      <dgm:t>
        <a:bodyPr/>
        <a:lstStyle/>
        <a:p>
          <a:endParaRPr lang="hu-HU"/>
        </a:p>
      </dgm:t>
    </dgm:pt>
    <dgm:pt modelId="{B3924780-5A09-4E53-8DDA-020406DDF1E6}" type="sibTrans" cxnId="{3BC06AB5-80CE-4643-8A61-C9106B7BDFC7}">
      <dgm:prSet/>
      <dgm:spPr/>
      <dgm:t>
        <a:bodyPr/>
        <a:lstStyle/>
        <a:p>
          <a:endParaRPr lang="hu-HU"/>
        </a:p>
      </dgm:t>
    </dgm:pt>
    <dgm:pt modelId="{B72D4F4B-92D8-4542-87E5-CDB00934F4FA}">
      <dgm:prSet phldrT="[Szöveg]"/>
      <dgm:spPr>
        <a:solidFill>
          <a:srgbClr val="0000FF"/>
        </a:solidFill>
      </dgm:spPr>
      <dgm:t>
        <a:bodyPr/>
        <a:lstStyle/>
        <a:p>
          <a:r>
            <a:rPr lang="hu-HU" b="1" dirty="0" smtClean="0"/>
            <a:t>Élelmiszergyártás</a:t>
          </a:r>
          <a:endParaRPr lang="hu-HU" b="1" dirty="0"/>
        </a:p>
      </dgm:t>
    </dgm:pt>
    <dgm:pt modelId="{1176AC70-FE79-4275-AEA2-AA1152158BA6}" type="parTrans" cxnId="{71683488-A0CF-4038-AE30-5F6285640AE9}">
      <dgm:prSet/>
      <dgm:spPr/>
      <dgm:t>
        <a:bodyPr/>
        <a:lstStyle/>
        <a:p>
          <a:endParaRPr lang="hu-HU"/>
        </a:p>
      </dgm:t>
    </dgm:pt>
    <dgm:pt modelId="{5864CFB8-A925-4C82-BCAB-EC9438E8E5AE}" type="sibTrans" cxnId="{71683488-A0CF-4038-AE30-5F6285640AE9}">
      <dgm:prSet/>
      <dgm:spPr/>
      <dgm:t>
        <a:bodyPr/>
        <a:lstStyle/>
        <a:p>
          <a:endParaRPr lang="hu-HU"/>
        </a:p>
      </dgm:t>
    </dgm:pt>
    <dgm:pt modelId="{A0ECA7A2-A6AF-42A3-9B7F-1237C470533D}">
      <dgm:prSet phldrT="[Szöveg]"/>
      <dgm:spPr>
        <a:solidFill>
          <a:srgbClr val="7030A0"/>
        </a:solidFill>
      </dgm:spPr>
      <dgm:t>
        <a:bodyPr/>
        <a:lstStyle/>
        <a:p>
          <a:r>
            <a:rPr lang="hu-HU" b="1" dirty="0" smtClean="0"/>
            <a:t>Foglalkoztatás- Képzés</a:t>
          </a:r>
          <a:endParaRPr lang="hu-HU" b="1" dirty="0"/>
        </a:p>
      </dgm:t>
    </dgm:pt>
    <dgm:pt modelId="{A8572C6C-1FCB-4C69-BA9B-83A75E420A58}" type="parTrans" cxnId="{DF843548-8C22-401C-B2AA-467EB4151EA7}">
      <dgm:prSet/>
      <dgm:spPr/>
      <dgm:t>
        <a:bodyPr/>
        <a:lstStyle/>
        <a:p>
          <a:endParaRPr lang="hu-HU"/>
        </a:p>
      </dgm:t>
    </dgm:pt>
    <dgm:pt modelId="{99B0D255-CF90-439C-AC08-AD598A617D43}" type="sibTrans" cxnId="{DF843548-8C22-401C-B2AA-467EB4151EA7}">
      <dgm:prSet/>
      <dgm:spPr/>
      <dgm:t>
        <a:bodyPr/>
        <a:lstStyle/>
        <a:p>
          <a:endParaRPr lang="hu-HU"/>
        </a:p>
      </dgm:t>
    </dgm:pt>
    <dgm:pt modelId="{45B743DE-1ACA-4D88-9980-1EE37A84E121}">
      <dgm:prSet phldrT="[Szöveg]"/>
      <dgm:spPr>
        <a:solidFill>
          <a:srgbClr val="00B050"/>
        </a:solidFill>
      </dgm:spPr>
      <dgm:t>
        <a:bodyPr/>
        <a:lstStyle/>
        <a:p>
          <a:r>
            <a:rPr lang="hu-HU" b="1" dirty="0" smtClean="0"/>
            <a:t>Növénytermesztés</a:t>
          </a:r>
          <a:endParaRPr lang="hu-HU" b="1" dirty="0"/>
        </a:p>
      </dgm:t>
    </dgm:pt>
    <dgm:pt modelId="{474A2426-752A-4427-BAC8-527EF99F0A59}" type="parTrans" cxnId="{9DA1C32A-2089-4B11-91F2-E3819B86763A}">
      <dgm:prSet/>
      <dgm:spPr/>
      <dgm:t>
        <a:bodyPr/>
        <a:lstStyle/>
        <a:p>
          <a:endParaRPr lang="hu-HU"/>
        </a:p>
      </dgm:t>
    </dgm:pt>
    <dgm:pt modelId="{5EF28A22-DAF6-43DC-B55E-FF394E703EC8}" type="sibTrans" cxnId="{9DA1C32A-2089-4B11-91F2-E3819B86763A}">
      <dgm:prSet/>
      <dgm:spPr/>
      <dgm:t>
        <a:bodyPr/>
        <a:lstStyle/>
        <a:p>
          <a:endParaRPr lang="hu-HU"/>
        </a:p>
      </dgm:t>
    </dgm:pt>
    <dgm:pt modelId="{EAC5A6EF-262A-4EFE-853B-FDEC108C0C13}">
      <dgm:prSet phldrT="[Szöveg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hu-HU" b="1" dirty="0" smtClean="0"/>
            <a:t>Fafeldolgozás- Alternatív energia</a:t>
          </a:r>
          <a:endParaRPr lang="hu-HU" b="1" dirty="0"/>
        </a:p>
      </dgm:t>
    </dgm:pt>
    <dgm:pt modelId="{7C59A373-2A23-4684-9D6D-A8900A8A3F93}" type="parTrans" cxnId="{EDA7F4C9-638C-463D-B2F2-1D9CD353996E}">
      <dgm:prSet/>
      <dgm:spPr/>
      <dgm:t>
        <a:bodyPr/>
        <a:lstStyle/>
        <a:p>
          <a:endParaRPr lang="hu-HU"/>
        </a:p>
      </dgm:t>
    </dgm:pt>
    <dgm:pt modelId="{74A4913D-576C-41CD-9F52-2DA1355965BB}" type="sibTrans" cxnId="{EDA7F4C9-638C-463D-B2F2-1D9CD353996E}">
      <dgm:prSet/>
      <dgm:spPr/>
      <dgm:t>
        <a:bodyPr/>
        <a:lstStyle/>
        <a:p>
          <a:endParaRPr lang="hu-HU"/>
        </a:p>
      </dgm:t>
    </dgm:pt>
    <dgm:pt modelId="{4ACF66B8-193E-47F4-A26E-8E66ADC28DBF}">
      <dgm:prSet phldrT="[Szöveg]"/>
      <dgm:spPr>
        <a:solidFill>
          <a:srgbClr val="FF9999"/>
        </a:solidFill>
      </dgm:spPr>
      <dgm:t>
        <a:bodyPr/>
        <a:lstStyle/>
        <a:p>
          <a:r>
            <a:rPr lang="hu-HU" b="1" dirty="0" smtClean="0"/>
            <a:t>Szemléletformálás</a:t>
          </a:r>
          <a:endParaRPr lang="hu-HU" b="1" dirty="0"/>
        </a:p>
      </dgm:t>
    </dgm:pt>
    <dgm:pt modelId="{548D1C9D-5497-449A-B7E5-6A049B37A42E}" type="parTrans" cxnId="{EA651C86-7A3E-4259-AC73-A4AEED15B7AC}">
      <dgm:prSet/>
      <dgm:spPr/>
      <dgm:t>
        <a:bodyPr/>
        <a:lstStyle/>
        <a:p>
          <a:endParaRPr lang="hu-HU"/>
        </a:p>
      </dgm:t>
    </dgm:pt>
    <dgm:pt modelId="{5ABFEE62-748B-46FF-9183-EC3624A27519}" type="sibTrans" cxnId="{EA651C86-7A3E-4259-AC73-A4AEED15B7AC}">
      <dgm:prSet/>
      <dgm:spPr/>
      <dgm:t>
        <a:bodyPr/>
        <a:lstStyle/>
        <a:p>
          <a:endParaRPr lang="hu-HU"/>
        </a:p>
      </dgm:t>
    </dgm:pt>
    <dgm:pt modelId="{8C844120-337D-4254-A333-80823AC1921C}">
      <dgm:prSet phldrT="[Szöveg]"/>
      <dgm:spPr>
        <a:solidFill>
          <a:srgbClr val="92D050"/>
        </a:solidFill>
      </dgm:spPr>
      <dgm:t>
        <a:bodyPr/>
        <a:lstStyle/>
        <a:p>
          <a:r>
            <a:rPr lang="hu-HU" b="1" dirty="0" smtClean="0"/>
            <a:t>Ökoturizmus</a:t>
          </a:r>
          <a:endParaRPr lang="hu-HU" b="1" dirty="0"/>
        </a:p>
      </dgm:t>
    </dgm:pt>
    <dgm:pt modelId="{16366034-CBA6-4C04-9E4F-BC3A398CBC50}" type="parTrans" cxnId="{21D29841-874A-4AB0-9E55-C1E3966BA271}">
      <dgm:prSet/>
      <dgm:spPr/>
      <dgm:t>
        <a:bodyPr/>
        <a:lstStyle/>
        <a:p>
          <a:endParaRPr lang="hu-HU"/>
        </a:p>
      </dgm:t>
    </dgm:pt>
    <dgm:pt modelId="{8A27FA5F-C97C-4DB8-B0C1-2A7825B3635E}" type="sibTrans" cxnId="{21D29841-874A-4AB0-9E55-C1E3966BA271}">
      <dgm:prSet/>
      <dgm:spPr/>
      <dgm:t>
        <a:bodyPr/>
        <a:lstStyle/>
        <a:p>
          <a:endParaRPr lang="hu-HU"/>
        </a:p>
      </dgm:t>
    </dgm:pt>
    <dgm:pt modelId="{278C7ECB-427B-4F5F-84EA-2E9429E22BAD}" type="pres">
      <dgm:prSet presAssocID="{0282A761-164C-48C0-A34D-817BE319E3B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D41E3EEF-BDAA-4544-AE3A-9DA6036E117D}" type="pres">
      <dgm:prSet presAssocID="{BE048DE2-713B-4AAC-9203-B1B361A9E41D}" presName="compNode" presStyleCnt="0"/>
      <dgm:spPr/>
    </dgm:pt>
    <dgm:pt modelId="{6EA11CE2-1B27-49BC-BF0D-35537B7429CE}" type="pres">
      <dgm:prSet presAssocID="{BE048DE2-713B-4AAC-9203-B1B361A9E41D}" presName="dummyConnPt" presStyleCnt="0"/>
      <dgm:spPr/>
    </dgm:pt>
    <dgm:pt modelId="{DF645AEB-1C95-425D-B24D-36937E16BE9D}" type="pres">
      <dgm:prSet presAssocID="{BE048DE2-713B-4AAC-9203-B1B361A9E41D}" presName="node" presStyleLbl="node1" presStyleIdx="0" presStyleCnt="9" custLinFactY="25041" custLinFactNeighborX="6477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8C438D0-6B64-40E0-8E3D-FF653E8FD3B9}" type="pres">
      <dgm:prSet presAssocID="{04127F97-0604-4B0B-9010-D89C62402E86}" presName="sibTrans" presStyleLbl="bgSibTrans2D1" presStyleIdx="0" presStyleCnt="8"/>
      <dgm:spPr/>
      <dgm:t>
        <a:bodyPr/>
        <a:lstStyle/>
        <a:p>
          <a:endParaRPr lang="hu-HU"/>
        </a:p>
      </dgm:t>
    </dgm:pt>
    <dgm:pt modelId="{E11D8302-391C-484A-B385-AB033B36D883}" type="pres">
      <dgm:prSet presAssocID="{AF8AF51D-4378-416A-8DBD-BDFD86B63C4D}" presName="compNode" presStyleCnt="0"/>
      <dgm:spPr/>
    </dgm:pt>
    <dgm:pt modelId="{9B480401-9F01-43BA-9434-71EC83254D69}" type="pres">
      <dgm:prSet presAssocID="{AF8AF51D-4378-416A-8DBD-BDFD86B63C4D}" presName="dummyConnPt" presStyleCnt="0"/>
      <dgm:spPr/>
    </dgm:pt>
    <dgm:pt modelId="{FB5D0846-93EC-419A-A32D-682E7502C917}" type="pres">
      <dgm:prSet presAssocID="{AF8AF51D-4378-416A-8DBD-BDFD86B63C4D}" presName="node" presStyleLbl="node1" presStyleIdx="1" presStyleCnt="9" custLinFactY="-22082" custLinFactNeighborX="6477" custLinFactNeighborY="-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8E458B0-F85E-4C01-B82F-ADFF4FD1D1E3}" type="pres">
      <dgm:prSet presAssocID="{218391BA-52A1-42AE-86A3-A7FBCA85C29C}" presName="sibTrans" presStyleLbl="bgSibTrans2D1" presStyleIdx="1" presStyleCnt="8" custAng="5550561" custFlipHor="1" custScaleX="15502" custScaleY="366386" custLinFactX="9782" custLinFactY="31565" custLinFactNeighborX="100000" custLinFactNeighborY="100000"/>
      <dgm:spPr/>
      <dgm:t>
        <a:bodyPr/>
        <a:lstStyle/>
        <a:p>
          <a:endParaRPr lang="hu-HU"/>
        </a:p>
      </dgm:t>
    </dgm:pt>
    <dgm:pt modelId="{40726875-FF55-46CC-BF18-5037BD3FD98D}" type="pres">
      <dgm:prSet presAssocID="{540A390F-7B6C-418D-8F4E-CBDDD271B8F1}" presName="compNode" presStyleCnt="0"/>
      <dgm:spPr/>
    </dgm:pt>
    <dgm:pt modelId="{D7EF81FD-AADB-4C3E-944F-A62832558984}" type="pres">
      <dgm:prSet presAssocID="{540A390F-7B6C-418D-8F4E-CBDDD271B8F1}" presName="dummyConnPt" presStyleCnt="0"/>
      <dgm:spPr/>
    </dgm:pt>
    <dgm:pt modelId="{1CC2A5BE-865C-4E51-936B-CF80734D56C6}" type="pres">
      <dgm:prSet presAssocID="{540A390F-7B6C-418D-8F4E-CBDDD271B8F1}" presName="node" presStyleLbl="node1" presStyleIdx="2" presStyleCnt="9" custLinFactX="36371" custLinFactNeighborX="100000" custLinFactNeighborY="271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7209C8-23D6-4641-8782-4F6C8BC88F06}" type="pres">
      <dgm:prSet presAssocID="{B3924780-5A09-4E53-8DDA-020406DDF1E6}" presName="sibTrans" presStyleLbl="bgSibTrans2D1" presStyleIdx="2" presStyleCnt="8" custFlipVert="1" custFlipHor="1" custScaleX="50770" custScaleY="25986" custLinFactY="159565" custLinFactNeighborX="-23110" custLinFactNeighborY="200000"/>
      <dgm:spPr/>
      <dgm:t>
        <a:bodyPr/>
        <a:lstStyle/>
        <a:p>
          <a:endParaRPr lang="hu-HU"/>
        </a:p>
      </dgm:t>
    </dgm:pt>
    <dgm:pt modelId="{42A1EB3A-EC94-4EFD-9229-3C583BAAB007}" type="pres">
      <dgm:prSet presAssocID="{B72D4F4B-92D8-4542-87E5-CDB00934F4FA}" presName="compNode" presStyleCnt="0"/>
      <dgm:spPr/>
    </dgm:pt>
    <dgm:pt modelId="{EA7000BC-48C4-4CF8-883D-D4FB6D096ECD}" type="pres">
      <dgm:prSet presAssocID="{B72D4F4B-92D8-4542-87E5-CDB00934F4FA}" presName="dummyConnPt" presStyleCnt="0"/>
      <dgm:spPr/>
    </dgm:pt>
    <dgm:pt modelId="{3D6F76A2-5CC2-4AFC-845C-A3DEB66F2247}" type="pres">
      <dgm:prSet presAssocID="{B72D4F4B-92D8-4542-87E5-CDB00934F4FA}" presName="node" presStyleLbl="node1" presStyleIdx="3" presStyleCnt="9" custLinFactX="29935" custLinFactY="-19408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31E26D1-C6EF-4E00-9012-30646261D741}" type="pres">
      <dgm:prSet presAssocID="{5864CFB8-A925-4C82-BCAB-EC9438E8E5AE}" presName="sibTrans" presStyleLbl="bgSibTrans2D1" presStyleIdx="3" presStyleCnt="8" custScaleX="7026" custScaleY="217112"/>
      <dgm:spPr/>
      <dgm:t>
        <a:bodyPr/>
        <a:lstStyle/>
        <a:p>
          <a:endParaRPr lang="hu-HU"/>
        </a:p>
      </dgm:t>
    </dgm:pt>
    <dgm:pt modelId="{9D71D26A-FB58-48AB-B2B4-6ABEFAD3CB0E}" type="pres">
      <dgm:prSet presAssocID="{A0ECA7A2-A6AF-42A3-9B7F-1237C470533D}" presName="compNode" presStyleCnt="0"/>
      <dgm:spPr/>
    </dgm:pt>
    <dgm:pt modelId="{7AE173DE-86B8-4717-A2FD-C9C69C551E57}" type="pres">
      <dgm:prSet presAssocID="{A0ECA7A2-A6AF-42A3-9B7F-1237C470533D}" presName="dummyConnPt" presStyleCnt="0"/>
      <dgm:spPr/>
    </dgm:pt>
    <dgm:pt modelId="{88A3A4F4-3E67-4FE2-91AA-6A5CAF9F577E}" type="pres">
      <dgm:prSet presAssocID="{A0ECA7A2-A6AF-42A3-9B7F-1237C470533D}" presName="node" presStyleLbl="node1" presStyleIdx="4" presStyleCnt="9" custLinFactY="-22082" custLinFactNeighborX="41" custLinFactNeighborY="-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26DD9F6-0C1A-4287-95E6-608C3E8AC0AB}" type="pres">
      <dgm:prSet presAssocID="{99B0D255-CF90-439C-AC08-AD598A617D43}" presName="sibTrans" presStyleLbl="bgSibTrans2D1" presStyleIdx="4" presStyleCnt="8"/>
      <dgm:spPr/>
      <dgm:t>
        <a:bodyPr/>
        <a:lstStyle/>
        <a:p>
          <a:endParaRPr lang="hu-HU"/>
        </a:p>
      </dgm:t>
    </dgm:pt>
    <dgm:pt modelId="{5D2F647F-BE39-4147-8C29-B46F6AF52651}" type="pres">
      <dgm:prSet presAssocID="{45B743DE-1ACA-4D88-9980-1EE37A84E121}" presName="compNode" presStyleCnt="0"/>
      <dgm:spPr/>
    </dgm:pt>
    <dgm:pt modelId="{7ED8D388-4EB3-4427-A553-4F140738D891}" type="pres">
      <dgm:prSet presAssocID="{45B743DE-1ACA-4D88-9980-1EE37A84E121}" presName="dummyConnPt" presStyleCnt="0"/>
      <dgm:spPr/>
    </dgm:pt>
    <dgm:pt modelId="{C1DDCF47-C22B-4297-A1B0-7503DA6A19E4}" type="pres">
      <dgm:prSet presAssocID="{45B743DE-1ACA-4D88-9980-1EE37A84E121}" presName="node" presStyleLbl="node1" presStyleIdx="5" presStyleCnt="9" custLinFactY="25041" custLinFactNeighborX="41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0A58B9-3436-48A6-B5F9-0D2C8E544921}" type="pres">
      <dgm:prSet presAssocID="{5EF28A22-DAF6-43DC-B55E-FF394E703EC8}" presName="sibTrans" presStyleLbl="bgSibTrans2D1" presStyleIdx="5" presStyleCnt="8" custScaleX="1595" custScaleY="229731" custLinFactY="200000" custLinFactNeighborX="-20832" custLinFactNeighborY="234142"/>
      <dgm:spPr/>
      <dgm:t>
        <a:bodyPr/>
        <a:lstStyle/>
        <a:p>
          <a:endParaRPr lang="hu-HU"/>
        </a:p>
      </dgm:t>
    </dgm:pt>
    <dgm:pt modelId="{1DBE1F14-ADAC-473B-8EF7-B1AAEAEF1E3A}" type="pres">
      <dgm:prSet presAssocID="{EAC5A6EF-262A-4EFE-853B-FDEC108C0C13}" presName="compNode" presStyleCnt="0"/>
      <dgm:spPr/>
    </dgm:pt>
    <dgm:pt modelId="{1C28FF65-A251-4BC4-9778-5381D24202FE}" type="pres">
      <dgm:prSet presAssocID="{EAC5A6EF-262A-4EFE-853B-FDEC108C0C13}" presName="dummyConnPt" presStyleCnt="0"/>
      <dgm:spPr/>
    </dgm:pt>
    <dgm:pt modelId="{3BEBCD3C-81FE-4EC0-8260-74611500DD98}" type="pres">
      <dgm:prSet presAssocID="{EAC5A6EF-262A-4EFE-853B-FDEC108C0C13}" presName="node" presStyleLbl="node1" presStyleIdx="6" presStyleCnt="9" custLinFactNeighborX="-3065" custLinFactNeighborY="291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6C521F-1A5A-4363-A937-1A821477FB5C}" type="pres">
      <dgm:prSet presAssocID="{74A4913D-576C-41CD-9F52-2DA1355965BB}" presName="sibTrans" presStyleLbl="bgSibTrans2D1" presStyleIdx="6" presStyleCnt="8" custFlipHor="1" custScaleX="7548" custScaleY="148518" custLinFactY="400000" custLinFactNeighborX="11361" custLinFactNeighborY="489548"/>
      <dgm:spPr/>
      <dgm:t>
        <a:bodyPr/>
        <a:lstStyle/>
        <a:p>
          <a:endParaRPr lang="hu-HU"/>
        </a:p>
      </dgm:t>
    </dgm:pt>
    <dgm:pt modelId="{A042ABAA-8A13-4F8E-94B1-001EEF702E78}" type="pres">
      <dgm:prSet presAssocID="{4ACF66B8-193E-47F4-A26E-8E66ADC28DBF}" presName="compNode" presStyleCnt="0"/>
      <dgm:spPr/>
    </dgm:pt>
    <dgm:pt modelId="{854E5385-1765-4C43-93AB-657DDAE7A4E2}" type="pres">
      <dgm:prSet presAssocID="{4ACF66B8-193E-47F4-A26E-8E66ADC28DBF}" presName="dummyConnPt" presStyleCnt="0"/>
      <dgm:spPr/>
    </dgm:pt>
    <dgm:pt modelId="{C65F4542-3C39-4266-9D30-0CDFB3F34924}" type="pres">
      <dgm:prSet presAssocID="{4ACF66B8-193E-47F4-A26E-8E66ADC28DBF}" presName="node" presStyleLbl="node1" presStyleIdx="7" presStyleCnt="9" custLinFactY="33266" custLinFactNeighborX="266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1569156-317A-4A14-B136-80B473215369}" type="pres">
      <dgm:prSet presAssocID="{5ABFEE62-748B-46FF-9183-EC3624A27519}" presName="sibTrans" presStyleLbl="bgSibTrans2D1" presStyleIdx="7" presStyleCnt="8" custScaleX="12946" custScaleY="72723" custLinFactNeighborX="-28958" custLinFactNeighborY="18225"/>
      <dgm:spPr/>
      <dgm:t>
        <a:bodyPr/>
        <a:lstStyle/>
        <a:p>
          <a:endParaRPr lang="hu-HU"/>
        </a:p>
      </dgm:t>
    </dgm:pt>
    <dgm:pt modelId="{DC1E320F-87F3-4826-9596-134192C71C24}" type="pres">
      <dgm:prSet presAssocID="{8C844120-337D-4254-A333-80823AC1921C}" presName="compNode" presStyleCnt="0"/>
      <dgm:spPr/>
    </dgm:pt>
    <dgm:pt modelId="{0C409EF2-CDD8-4153-88B5-8D454D392A75}" type="pres">
      <dgm:prSet presAssocID="{8C844120-337D-4254-A333-80823AC1921C}" presName="dummyConnPt" presStyleCnt="0"/>
      <dgm:spPr/>
    </dgm:pt>
    <dgm:pt modelId="{3A9F14AF-06E0-4E2B-BB57-14B7F1E927FB}" type="pres">
      <dgm:prSet presAssocID="{8C844120-337D-4254-A333-80823AC1921C}" presName="node" presStyleLbl="node1" presStyleIdx="8" presStyleCnt="9" custLinFactX="-100000" custLinFactNeighborX="-156192" custLinFactNeighborY="271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C8E8E79-82FA-4C08-96EF-C63004F7160E}" type="presOf" srcId="{B3924780-5A09-4E53-8DDA-020406DDF1E6}" destId="{A27209C8-23D6-4641-8782-4F6C8BC88F06}" srcOrd="0" destOrd="0" presId="urn:microsoft.com/office/officeart/2005/8/layout/bProcess4"/>
    <dgm:cxn modelId="{3BC06AB5-80CE-4643-8A61-C9106B7BDFC7}" srcId="{0282A761-164C-48C0-A34D-817BE319E3B5}" destId="{540A390F-7B6C-418D-8F4E-CBDDD271B8F1}" srcOrd="2" destOrd="0" parTransId="{14099DD0-E063-42B7-9074-D94C84F45658}" sibTransId="{B3924780-5A09-4E53-8DDA-020406DDF1E6}"/>
    <dgm:cxn modelId="{14ADCA95-278F-4575-9731-59123D44196F}" type="presOf" srcId="{5EF28A22-DAF6-43DC-B55E-FF394E703EC8}" destId="{FA0A58B9-3436-48A6-B5F9-0D2C8E544921}" srcOrd="0" destOrd="0" presId="urn:microsoft.com/office/officeart/2005/8/layout/bProcess4"/>
    <dgm:cxn modelId="{71683488-A0CF-4038-AE30-5F6285640AE9}" srcId="{0282A761-164C-48C0-A34D-817BE319E3B5}" destId="{B72D4F4B-92D8-4542-87E5-CDB00934F4FA}" srcOrd="3" destOrd="0" parTransId="{1176AC70-FE79-4275-AEA2-AA1152158BA6}" sibTransId="{5864CFB8-A925-4C82-BCAB-EC9438E8E5AE}"/>
    <dgm:cxn modelId="{069BCD26-672B-4139-BEE7-C1A78CB25BEA}" type="presOf" srcId="{B72D4F4B-92D8-4542-87E5-CDB00934F4FA}" destId="{3D6F76A2-5CC2-4AFC-845C-A3DEB66F2247}" srcOrd="0" destOrd="0" presId="urn:microsoft.com/office/officeart/2005/8/layout/bProcess4"/>
    <dgm:cxn modelId="{B1D5D453-F94E-45E9-AEC7-3B76245B672D}" type="presOf" srcId="{8C844120-337D-4254-A333-80823AC1921C}" destId="{3A9F14AF-06E0-4E2B-BB57-14B7F1E927FB}" srcOrd="0" destOrd="0" presId="urn:microsoft.com/office/officeart/2005/8/layout/bProcess4"/>
    <dgm:cxn modelId="{60EBF498-65AA-40B8-85B3-7AE24F04661D}" srcId="{0282A761-164C-48C0-A34D-817BE319E3B5}" destId="{BE048DE2-713B-4AAC-9203-B1B361A9E41D}" srcOrd="0" destOrd="0" parTransId="{8C99663E-8FE1-4436-B73D-CF07DD311235}" sibTransId="{04127F97-0604-4B0B-9010-D89C62402E86}"/>
    <dgm:cxn modelId="{EDA7F4C9-638C-463D-B2F2-1D9CD353996E}" srcId="{0282A761-164C-48C0-A34D-817BE319E3B5}" destId="{EAC5A6EF-262A-4EFE-853B-FDEC108C0C13}" srcOrd="6" destOrd="0" parTransId="{7C59A373-2A23-4684-9D6D-A8900A8A3F93}" sibTransId="{74A4913D-576C-41CD-9F52-2DA1355965BB}"/>
    <dgm:cxn modelId="{EA651C86-7A3E-4259-AC73-A4AEED15B7AC}" srcId="{0282A761-164C-48C0-A34D-817BE319E3B5}" destId="{4ACF66B8-193E-47F4-A26E-8E66ADC28DBF}" srcOrd="7" destOrd="0" parTransId="{548D1C9D-5497-449A-B7E5-6A049B37A42E}" sibTransId="{5ABFEE62-748B-46FF-9183-EC3624A27519}"/>
    <dgm:cxn modelId="{3527A13A-58F0-4E69-B228-DB8077FD5993}" type="presOf" srcId="{45B743DE-1ACA-4D88-9980-1EE37A84E121}" destId="{C1DDCF47-C22B-4297-A1B0-7503DA6A19E4}" srcOrd="0" destOrd="0" presId="urn:microsoft.com/office/officeart/2005/8/layout/bProcess4"/>
    <dgm:cxn modelId="{C061B95F-0836-411F-97CC-7F86B0F1EE49}" type="presOf" srcId="{AF8AF51D-4378-416A-8DBD-BDFD86B63C4D}" destId="{FB5D0846-93EC-419A-A32D-682E7502C917}" srcOrd="0" destOrd="0" presId="urn:microsoft.com/office/officeart/2005/8/layout/bProcess4"/>
    <dgm:cxn modelId="{0D6C8268-FBF6-49D2-801A-C7D6834B7511}" type="presOf" srcId="{5864CFB8-A925-4C82-BCAB-EC9438E8E5AE}" destId="{C31E26D1-C6EF-4E00-9012-30646261D741}" srcOrd="0" destOrd="0" presId="urn:microsoft.com/office/officeart/2005/8/layout/bProcess4"/>
    <dgm:cxn modelId="{70B37F66-1E62-4473-94C8-F4EA4655441D}" type="presOf" srcId="{0282A761-164C-48C0-A34D-817BE319E3B5}" destId="{278C7ECB-427B-4F5F-84EA-2E9429E22BAD}" srcOrd="0" destOrd="0" presId="urn:microsoft.com/office/officeart/2005/8/layout/bProcess4"/>
    <dgm:cxn modelId="{78AF506D-4A0C-48F1-A065-477D0FE6B81F}" type="presOf" srcId="{5ABFEE62-748B-46FF-9183-EC3624A27519}" destId="{31569156-317A-4A14-B136-80B473215369}" srcOrd="0" destOrd="0" presId="urn:microsoft.com/office/officeart/2005/8/layout/bProcess4"/>
    <dgm:cxn modelId="{C2D83535-D260-4D7A-AFF5-217073492395}" type="presOf" srcId="{99B0D255-CF90-439C-AC08-AD598A617D43}" destId="{E26DD9F6-0C1A-4287-95E6-608C3E8AC0AB}" srcOrd="0" destOrd="0" presId="urn:microsoft.com/office/officeart/2005/8/layout/bProcess4"/>
    <dgm:cxn modelId="{6F43DB16-D4B5-48DC-9166-6C6A1FFA74AF}" type="presOf" srcId="{540A390F-7B6C-418D-8F4E-CBDDD271B8F1}" destId="{1CC2A5BE-865C-4E51-936B-CF80734D56C6}" srcOrd="0" destOrd="0" presId="urn:microsoft.com/office/officeart/2005/8/layout/bProcess4"/>
    <dgm:cxn modelId="{A6FE9C78-EBE4-4A5D-9695-FA833457F9DC}" type="presOf" srcId="{218391BA-52A1-42AE-86A3-A7FBCA85C29C}" destId="{18E458B0-F85E-4C01-B82F-ADFF4FD1D1E3}" srcOrd="0" destOrd="0" presId="urn:microsoft.com/office/officeart/2005/8/layout/bProcess4"/>
    <dgm:cxn modelId="{BD3664A4-13AB-42E7-A75D-69CDBD766E8E}" type="presOf" srcId="{EAC5A6EF-262A-4EFE-853B-FDEC108C0C13}" destId="{3BEBCD3C-81FE-4EC0-8260-74611500DD98}" srcOrd="0" destOrd="0" presId="urn:microsoft.com/office/officeart/2005/8/layout/bProcess4"/>
    <dgm:cxn modelId="{13E14841-D003-4B5B-8896-0089D03F34F7}" type="presOf" srcId="{4ACF66B8-193E-47F4-A26E-8E66ADC28DBF}" destId="{C65F4542-3C39-4266-9D30-0CDFB3F34924}" srcOrd="0" destOrd="0" presId="urn:microsoft.com/office/officeart/2005/8/layout/bProcess4"/>
    <dgm:cxn modelId="{A521721A-D779-418C-836E-F8DB790A4FE9}" type="presOf" srcId="{A0ECA7A2-A6AF-42A3-9B7F-1237C470533D}" destId="{88A3A4F4-3E67-4FE2-91AA-6A5CAF9F577E}" srcOrd="0" destOrd="0" presId="urn:microsoft.com/office/officeart/2005/8/layout/bProcess4"/>
    <dgm:cxn modelId="{6DB3988A-5A88-4C57-B745-0BC77F03F1C8}" type="presOf" srcId="{BE048DE2-713B-4AAC-9203-B1B361A9E41D}" destId="{DF645AEB-1C95-425D-B24D-36937E16BE9D}" srcOrd="0" destOrd="0" presId="urn:microsoft.com/office/officeart/2005/8/layout/bProcess4"/>
    <dgm:cxn modelId="{9DA1C32A-2089-4B11-91F2-E3819B86763A}" srcId="{0282A761-164C-48C0-A34D-817BE319E3B5}" destId="{45B743DE-1ACA-4D88-9980-1EE37A84E121}" srcOrd="5" destOrd="0" parTransId="{474A2426-752A-4427-BAC8-527EF99F0A59}" sibTransId="{5EF28A22-DAF6-43DC-B55E-FF394E703EC8}"/>
    <dgm:cxn modelId="{8067CAF9-0064-4752-B31D-26A5DFF0A6AE}" srcId="{0282A761-164C-48C0-A34D-817BE319E3B5}" destId="{AF8AF51D-4378-416A-8DBD-BDFD86B63C4D}" srcOrd="1" destOrd="0" parTransId="{5E7F453E-EC81-4794-BA11-25C06165FE41}" sibTransId="{218391BA-52A1-42AE-86A3-A7FBCA85C29C}"/>
    <dgm:cxn modelId="{D873A688-295F-4286-B6EE-CC13E5ACD647}" type="presOf" srcId="{04127F97-0604-4B0B-9010-D89C62402E86}" destId="{88C438D0-6B64-40E0-8E3D-FF653E8FD3B9}" srcOrd="0" destOrd="0" presId="urn:microsoft.com/office/officeart/2005/8/layout/bProcess4"/>
    <dgm:cxn modelId="{21D29841-874A-4AB0-9E55-C1E3966BA271}" srcId="{0282A761-164C-48C0-A34D-817BE319E3B5}" destId="{8C844120-337D-4254-A333-80823AC1921C}" srcOrd="8" destOrd="0" parTransId="{16366034-CBA6-4C04-9E4F-BC3A398CBC50}" sibTransId="{8A27FA5F-C97C-4DB8-B0C1-2A7825B3635E}"/>
    <dgm:cxn modelId="{DF843548-8C22-401C-B2AA-467EB4151EA7}" srcId="{0282A761-164C-48C0-A34D-817BE319E3B5}" destId="{A0ECA7A2-A6AF-42A3-9B7F-1237C470533D}" srcOrd="4" destOrd="0" parTransId="{A8572C6C-1FCB-4C69-BA9B-83A75E420A58}" sibTransId="{99B0D255-CF90-439C-AC08-AD598A617D43}"/>
    <dgm:cxn modelId="{EE8D5B1D-7AB6-4175-AA2E-D7CC288C9661}" type="presOf" srcId="{74A4913D-576C-41CD-9F52-2DA1355965BB}" destId="{6B6C521F-1A5A-4363-A937-1A821477FB5C}" srcOrd="0" destOrd="0" presId="urn:microsoft.com/office/officeart/2005/8/layout/bProcess4"/>
    <dgm:cxn modelId="{FECF9462-21E6-4569-B218-F5BF8156DF91}" type="presParOf" srcId="{278C7ECB-427B-4F5F-84EA-2E9429E22BAD}" destId="{D41E3EEF-BDAA-4544-AE3A-9DA6036E117D}" srcOrd="0" destOrd="0" presId="urn:microsoft.com/office/officeart/2005/8/layout/bProcess4"/>
    <dgm:cxn modelId="{5267CBE2-7007-4021-A4E4-7E92BED7305D}" type="presParOf" srcId="{D41E3EEF-BDAA-4544-AE3A-9DA6036E117D}" destId="{6EA11CE2-1B27-49BC-BF0D-35537B7429CE}" srcOrd="0" destOrd="0" presId="urn:microsoft.com/office/officeart/2005/8/layout/bProcess4"/>
    <dgm:cxn modelId="{D0053C77-EAB5-46EF-8523-F6CD5A20C0B3}" type="presParOf" srcId="{D41E3EEF-BDAA-4544-AE3A-9DA6036E117D}" destId="{DF645AEB-1C95-425D-B24D-36937E16BE9D}" srcOrd="1" destOrd="0" presId="urn:microsoft.com/office/officeart/2005/8/layout/bProcess4"/>
    <dgm:cxn modelId="{CB8924AD-E38E-4256-BDC8-3E6C421AC142}" type="presParOf" srcId="{278C7ECB-427B-4F5F-84EA-2E9429E22BAD}" destId="{88C438D0-6B64-40E0-8E3D-FF653E8FD3B9}" srcOrd="1" destOrd="0" presId="urn:microsoft.com/office/officeart/2005/8/layout/bProcess4"/>
    <dgm:cxn modelId="{095242AA-2CDD-4673-ADF0-C511607B8C27}" type="presParOf" srcId="{278C7ECB-427B-4F5F-84EA-2E9429E22BAD}" destId="{E11D8302-391C-484A-B385-AB033B36D883}" srcOrd="2" destOrd="0" presId="urn:microsoft.com/office/officeart/2005/8/layout/bProcess4"/>
    <dgm:cxn modelId="{699C0BC9-970D-41E1-9C0F-840631C59E44}" type="presParOf" srcId="{E11D8302-391C-484A-B385-AB033B36D883}" destId="{9B480401-9F01-43BA-9434-71EC83254D69}" srcOrd="0" destOrd="0" presId="urn:microsoft.com/office/officeart/2005/8/layout/bProcess4"/>
    <dgm:cxn modelId="{23030835-6E26-4FF0-B5FE-43EB99BDDAA5}" type="presParOf" srcId="{E11D8302-391C-484A-B385-AB033B36D883}" destId="{FB5D0846-93EC-419A-A32D-682E7502C917}" srcOrd="1" destOrd="0" presId="urn:microsoft.com/office/officeart/2005/8/layout/bProcess4"/>
    <dgm:cxn modelId="{AB2ACFC9-90D8-4590-825F-6C57CCBD1CEA}" type="presParOf" srcId="{278C7ECB-427B-4F5F-84EA-2E9429E22BAD}" destId="{18E458B0-F85E-4C01-B82F-ADFF4FD1D1E3}" srcOrd="3" destOrd="0" presId="urn:microsoft.com/office/officeart/2005/8/layout/bProcess4"/>
    <dgm:cxn modelId="{49ADD4D2-4E51-419D-B69B-3A6294972FB1}" type="presParOf" srcId="{278C7ECB-427B-4F5F-84EA-2E9429E22BAD}" destId="{40726875-FF55-46CC-BF18-5037BD3FD98D}" srcOrd="4" destOrd="0" presId="urn:microsoft.com/office/officeart/2005/8/layout/bProcess4"/>
    <dgm:cxn modelId="{58F62F91-8A36-4C22-A5E6-C7C7ECCB62B1}" type="presParOf" srcId="{40726875-FF55-46CC-BF18-5037BD3FD98D}" destId="{D7EF81FD-AADB-4C3E-944F-A62832558984}" srcOrd="0" destOrd="0" presId="urn:microsoft.com/office/officeart/2005/8/layout/bProcess4"/>
    <dgm:cxn modelId="{B50F49CA-5455-4695-B5D8-A512C725B57E}" type="presParOf" srcId="{40726875-FF55-46CC-BF18-5037BD3FD98D}" destId="{1CC2A5BE-865C-4E51-936B-CF80734D56C6}" srcOrd="1" destOrd="0" presId="urn:microsoft.com/office/officeart/2005/8/layout/bProcess4"/>
    <dgm:cxn modelId="{0B119FA6-9718-4B7E-A95E-AC18A7880AD2}" type="presParOf" srcId="{278C7ECB-427B-4F5F-84EA-2E9429E22BAD}" destId="{A27209C8-23D6-4641-8782-4F6C8BC88F06}" srcOrd="5" destOrd="0" presId="urn:microsoft.com/office/officeart/2005/8/layout/bProcess4"/>
    <dgm:cxn modelId="{7D0A7ECB-D068-4A78-B769-37C528451EB4}" type="presParOf" srcId="{278C7ECB-427B-4F5F-84EA-2E9429E22BAD}" destId="{42A1EB3A-EC94-4EFD-9229-3C583BAAB007}" srcOrd="6" destOrd="0" presId="urn:microsoft.com/office/officeart/2005/8/layout/bProcess4"/>
    <dgm:cxn modelId="{0C5C3551-5B63-4AE7-840D-712E22BB0258}" type="presParOf" srcId="{42A1EB3A-EC94-4EFD-9229-3C583BAAB007}" destId="{EA7000BC-48C4-4CF8-883D-D4FB6D096ECD}" srcOrd="0" destOrd="0" presId="urn:microsoft.com/office/officeart/2005/8/layout/bProcess4"/>
    <dgm:cxn modelId="{B3E5BEF9-976A-4544-916D-814447213CA7}" type="presParOf" srcId="{42A1EB3A-EC94-4EFD-9229-3C583BAAB007}" destId="{3D6F76A2-5CC2-4AFC-845C-A3DEB66F2247}" srcOrd="1" destOrd="0" presId="urn:microsoft.com/office/officeart/2005/8/layout/bProcess4"/>
    <dgm:cxn modelId="{8D723EE9-FCB6-4BDA-AC5B-DA1062EB999D}" type="presParOf" srcId="{278C7ECB-427B-4F5F-84EA-2E9429E22BAD}" destId="{C31E26D1-C6EF-4E00-9012-30646261D741}" srcOrd="7" destOrd="0" presId="urn:microsoft.com/office/officeart/2005/8/layout/bProcess4"/>
    <dgm:cxn modelId="{5F260189-E90E-4F97-B941-E59B07EB9804}" type="presParOf" srcId="{278C7ECB-427B-4F5F-84EA-2E9429E22BAD}" destId="{9D71D26A-FB58-48AB-B2B4-6ABEFAD3CB0E}" srcOrd="8" destOrd="0" presId="urn:microsoft.com/office/officeart/2005/8/layout/bProcess4"/>
    <dgm:cxn modelId="{C79C2907-BA47-4436-BB7C-B74F0A2D7BB0}" type="presParOf" srcId="{9D71D26A-FB58-48AB-B2B4-6ABEFAD3CB0E}" destId="{7AE173DE-86B8-4717-A2FD-C9C69C551E57}" srcOrd="0" destOrd="0" presId="urn:microsoft.com/office/officeart/2005/8/layout/bProcess4"/>
    <dgm:cxn modelId="{246CECFF-CAA2-4ABD-9FA3-47F270BCEB74}" type="presParOf" srcId="{9D71D26A-FB58-48AB-B2B4-6ABEFAD3CB0E}" destId="{88A3A4F4-3E67-4FE2-91AA-6A5CAF9F577E}" srcOrd="1" destOrd="0" presId="urn:microsoft.com/office/officeart/2005/8/layout/bProcess4"/>
    <dgm:cxn modelId="{C35F53F5-06C0-4471-9E21-217EED834DE1}" type="presParOf" srcId="{278C7ECB-427B-4F5F-84EA-2E9429E22BAD}" destId="{E26DD9F6-0C1A-4287-95E6-608C3E8AC0AB}" srcOrd="9" destOrd="0" presId="urn:microsoft.com/office/officeart/2005/8/layout/bProcess4"/>
    <dgm:cxn modelId="{3E92AAA2-2D0F-4A89-8C3C-0F8184BC2A6B}" type="presParOf" srcId="{278C7ECB-427B-4F5F-84EA-2E9429E22BAD}" destId="{5D2F647F-BE39-4147-8C29-B46F6AF52651}" srcOrd="10" destOrd="0" presId="urn:microsoft.com/office/officeart/2005/8/layout/bProcess4"/>
    <dgm:cxn modelId="{1CC8D223-288C-4D80-A13F-86A3F1A6F161}" type="presParOf" srcId="{5D2F647F-BE39-4147-8C29-B46F6AF52651}" destId="{7ED8D388-4EB3-4427-A553-4F140738D891}" srcOrd="0" destOrd="0" presId="urn:microsoft.com/office/officeart/2005/8/layout/bProcess4"/>
    <dgm:cxn modelId="{68B9C395-B9CA-4072-A058-CCB277ADBC32}" type="presParOf" srcId="{5D2F647F-BE39-4147-8C29-B46F6AF52651}" destId="{C1DDCF47-C22B-4297-A1B0-7503DA6A19E4}" srcOrd="1" destOrd="0" presId="urn:microsoft.com/office/officeart/2005/8/layout/bProcess4"/>
    <dgm:cxn modelId="{759CC0E8-11E3-4012-9D30-5187B42496EA}" type="presParOf" srcId="{278C7ECB-427B-4F5F-84EA-2E9429E22BAD}" destId="{FA0A58B9-3436-48A6-B5F9-0D2C8E544921}" srcOrd="11" destOrd="0" presId="urn:microsoft.com/office/officeart/2005/8/layout/bProcess4"/>
    <dgm:cxn modelId="{356B7F53-A4E6-4E68-B5A7-7228940A3032}" type="presParOf" srcId="{278C7ECB-427B-4F5F-84EA-2E9429E22BAD}" destId="{1DBE1F14-ADAC-473B-8EF7-B1AAEAEF1E3A}" srcOrd="12" destOrd="0" presId="urn:microsoft.com/office/officeart/2005/8/layout/bProcess4"/>
    <dgm:cxn modelId="{CDFEEDF1-CBD1-43A1-86C6-2A82A4BA3485}" type="presParOf" srcId="{1DBE1F14-ADAC-473B-8EF7-B1AAEAEF1E3A}" destId="{1C28FF65-A251-4BC4-9778-5381D24202FE}" srcOrd="0" destOrd="0" presId="urn:microsoft.com/office/officeart/2005/8/layout/bProcess4"/>
    <dgm:cxn modelId="{72F793C9-F3D3-4F2E-B0BC-06C6F36606DF}" type="presParOf" srcId="{1DBE1F14-ADAC-473B-8EF7-B1AAEAEF1E3A}" destId="{3BEBCD3C-81FE-4EC0-8260-74611500DD98}" srcOrd="1" destOrd="0" presId="urn:microsoft.com/office/officeart/2005/8/layout/bProcess4"/>
    <dgm:cxn modelId="{0A9AB121-B39F-4407-9333-431F4642EA2A}" type="presParOf" srcId="{278C7ECB-427B-4F5F-84EA-2E9429E22BAD}" destId="{6B6C521F-1A5A-4363-A937-1A821477FB5C}" srcOrd="13" destOrd="0" presId="urn:microsoft.com/office/officeart/2005/8/layout/bProcess4"/>
    <dgm:cxn modelId="{9B44791F-3599-4590-9CBA-ECF2D74380D9}" type="presParOf" srcId="{278C7ECB-427B-4F5F-84EA-2E9429E22BAD}" destId="{A042ABAA-8A13-4F8E-94B1-001EEF702E78}" srcOrd="14" destOrd="0" presId="urn:microsoft.com/office/officeart/2005/8/layout/bProcess4"/>
    <dgm:cxn modelId="{644C2E0D-DCD0-43F5-8470-F95014382548}" type="presParOf" srcId="{A042ABAA-8A13-4F8E-94B1-001EEF702E78}" destId="{854E5385-1765-4C43-93AB-657DDAE7A4E2}" srcOrd="0" destOrd="0" presId="urn:microsoft.com/office/officeart/2005/8/layout/bProcess4"/>
    <dgm:cxn modelId="{4440F02C-F7B8-492B-9D59-EAEC8BE86A6A}" type="presParOf" srcId="{A042ABAA-8A13-4F8E-94B1-001EEF702E78}" destId="{C65F4542-3C39-4266-9D30-0CDFB3F34924}" srcOrd="1" destOrd="0" presId="urn:microsoft.com/office/officeart/2005/8/layout/bProcess4"/>
    <dgm:cxn modelId="{33AF5A71-22F7-4759-9557-1CF2C110BEF8}" type="presParOf" srcId="{278C7ECB-427B-4F5F-84EA-2E9429E22BAD}" destId="{31569156-317A-4A14-B136-80B473215369}" srcOrd="15" destOrd="0" presId="urn:microsoft.com/office/officeart/2005/8/layout/bProcess4"/>
    <dgm:cxn modelId="{3C524EF5-66E7-4747-83B5-9A80BB94C04B}" type="presParOf" srcId="{278C7ECB-427B-4F5F-84EA-2E9429E22BAD}" destId="{DC1E320F-87F3-4826-9596-134192C71C24}" srcOrd="16" destOrd="0" presId="urn:microsoft.com/office/officeart/2005/8/layout/bProcess4"/>
    <dgm:cxn modelId="{DD55904E-B3DF-4AB2-AD5F-6A1617B4748C}" type="presParOf" srcId="{DC1E320F-87F3-4826-9596-134192C71C24}" destId="{0C409EF2-CDD8-4153-88B5-8D454D392A75}" srcOrd="0" destOrd="0" presId="urn:microsoft.com/office/officeart/2005/8/layout/bProcess4"/>
    <dgm:cxn modelId="{EC3E68DC-5206-49E4-A90D-4F6ED63E11D8}" type="presParOf" srcId="{DC1E320F-87F3-4826-9596-134192C71C24}" destId="{3A9F14AF-06E0-4E2B-BB57-14B7F1E927F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438D0-6B64-40E0-8E3D-FF653E8FD3B9}">
      <dsp:nvSpPr>
        <dsp:cNvPr id="0" name=""/>
        <dsp:cNvSpPr/>
      </dsp:nvSpPr>
      <dsp:spPr>
        <a:xfrm rot="16200000">
          <a:off x="-205847" y="1301236"/>
          <a:ext cx="1574351" cy="19457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45AEB-1C95-425D-B24D-36937E16BE9D}">
      <dsp:nvSpPr>
        <dsp:cNvPr id="0" name=""/>
        <dsp:cNvSpPr/>
      </dsp:nvSpPr>
      <dsp:spPr>
        <a:xfrm>
          <a:off x="144016" y="1872212"/>
          <a:ext cx="2161998" cy="129719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Állattartás</a:t>
          </a:r>
          <a:endParaRPr lang="hu-HU" sz="1900" b="1" kern="1200" dirty="0"/>
        </a:p>
      </dsp:txBody>
      <dsp:txXfrm>
        <a:off x="182010" y="1910206"/>
        <a:ext cx="2086010" cy="1221210"/>
      </dsp:txXfrm>
    </dsp:sp>
    <dsp:sp modelId="{18E458B0-F85E-4C01-B82F-ADFF4FD1D1E3}">
      <dsp:nvSpPr>
        <dsp:cNvPr id="0" name=""/>
        <dsp:cNvSpPr/>
      </dsp:nvSpPr>
      <dsp:spPr>
        <a:xfrm rot="13103899" flipH="1">
          <a:off x="6350994" y="2128617"/>
          <a:ext cx="663644" cy="71291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0846-93EC-419A-A32D-682E7502C917}">
      <dsp:nvSpPr>
        <dsp:cNvPr id="0" name=""/>
        <dsp:cNvSpPr/>
      </dsp:nvSpPr>
      <dsp:spPr>
        <a:xfrm>
          <a:off x="144016" y="288034"/>
          <a:ext cx="2161998" cy="1297198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err="1" smtClean="0"/>
            <a:t>Szociálterápia</a:t>
          </a:r>
          <a:endParaRPr lang="hu-HU" sz="1900" b="1" kern="1200" dirty="0"/>
        </a:p>
      </dsp:txBody>
      <dsp:txXfrm>
        <a:off x="182010" y="326028"/>
        <a:ext cx="2086010" cy="1221210"/>
      </dsp:txXfrm>
    </dsp:sp>
    <dsp:sp modelId="{A27209C8-23D6-4641-8782-4F6C8BC88F06}">
      <dsp:nvSpPr>
        <dsp:cNvPr id="0" name=""/>
        <dsp:cNvSpPr/>
      </dsp:nvSpPr>
      <dsp:spPr>
        <a:xfrm rot="19797838" flipH="1" flipV="1">
          <a:off x="3230184" y="3731527"/>
          <a:ext cx="1601840" cy="505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2A5BE-865C-4E51-936B-CF80734D56C6}">
      <dsp:nvSpPr>
        <dsp:cNvPr id="0" name=""/>
        <dsp:cNvSpPr/>
      </dsp:nvSpPr>
      <dsp:spPr>
        <a:xfrm>
          <a:off x="2952321" y="3528398"/>
          <a:ext cx="2161998" cy="1297198"/>
        </a:xfrm>
        <a:prstGeom prst="roundRect">
          <a:avLst>
            <a:gd name="adj" fmla="val 10000"/>
          </a:avLst>
        </a:prstGeom>
        <a:solidFill>
          <a:srgbClr val="99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Hagyományőrzés- kézművesség</a:t>
          </a:r>
          <a:endParaRPr lang="hu-HU" sz="1900" b="1" kern="1200" dirty="0"/>
        </a:p>
      </dsp:txBody>
      <dsp:txXfrm>
        <a:off x="2990315" y="3566392"/>
        <a:ext cx="2086010" cy="1221210"/>
      </dsp:txXfrm>
    </dsp:sp>
    <dsp:sp modelId="{C31E26D1-C6EF-4E00-9012-30646261D741}">
      <dsp:nvSpPr>
        <dsp:cNvPr id="0" name=""/>
        <dsp:cNvSpPr/>
      </dsp:nvSpPr>
      <dsp:spPr>
        <a:xfrm rot="12622849">
          <a:off x="4607433" y="1223301"/>
          <a:ext cx="228718" cy="42245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F76A2-5CC2-4AFC-845C-A3DEB66F2247}">
      <dsp:nvSpPr>
        <dsp:cNvPr id="0" name=""/>
        <dsp:cNvSpPr/>
      </dsp:nvSpPr>
      <dsp:spPr>
        <a:xfrm>
          <a:off x="5688633" y="1944219"/>
          <a:ext cx="2161998" cy="1297198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Élelmiszergyártás</a:t>
          </a:r>
          <a:endParaRPr lang="hu-HU" sz="1900" b="1" kern="1200" dirty="0"/>
        </a:p>
      </dsp:txBody>
      <dsp:txXfrm>
        <a:off x="5726627" y="1982213"/>
        <a:ext cx="2086010" cy="1221210"/>
      </dsp:txXfrm>
    </dsp:sp>
    <dsp:sp modelId="{E26DD9F6-0C1A-4287-95E6-608C3E8AC0AB}">
      <dsp:nvSpPr>
        <dsp:cNvPr id="0" name=""/>
        <dsp:cNvSpPr/>
      </dsp:nvSpPr>
      <dsp:spPr>
        <a:xfrm rot="5400000">
          <a:off x="2530464" y="1301236"/>
          <a:ext cx="1574351" cy="19457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3A4F4-3E67-4FE2-91AA-6A5CAF9F577E}">
      <dsp:nvSpPr>
        <dsp:cNvPr id="0" name=""/>
        <dsp:cNvSpPr/>
      </dsp:nvSpPr>
      <dsp:spPr>
        <a:xfrm>
          <a:off x="2880327" y="288034"/>
          <a:ext cx="2161998" cy="1297198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Foglalkoztatás- Képzés</a:t>
          </a:r>
          <a:endParaRPr lang="hu-HU" sz="1900" b="1" kern="1200" dirty="0"/>
        </a:p>
      </dsp:txBody>
      <dsp:txXfrm>
        <a:off x="2918321" y="326028"/>
        <a:ext cx="2086010" cy="1221210"/>
      </dsp:txXfrm>
    </dsp:sp>
    <dsp:sp modelId="{FA0A58B9-3436-48A6-B5F9-0D2C8E544921}">
      <dsp:nvSpPr>
        <dsp:cNvPr id="0" name=""/>
        <dsp:cNvSpPr/>
      </dsp:nvSpPr>
      <dsp:spPr>
        <a:xfrm rot="19836340">
          <a:off x="4028294" y="2022230"/>
          <a:ext cx="51321" cy="44701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DCF47-C22B-4297-A1B0-7503DA6A19E4}">
      <dsp:nvSpPr>
        <dsp:cNvPr id="0" name=""/>
        <dsp:cNvSpPr/>
      </dsp:nvSpPr>
      <dsp:spPr>
        <a:xfrm>
          <a:off x="2880327" y="1872212"/>
          <a:ext cx="2161998" cy="1297198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Növénytermesztés</a:t>
          </a:r>
          <a:endParaRPr lang="hu-HU" sz="1900" b="1" kern="1200" dirty="0"/>
        </a:p>
      </dsp:txBody>
      <dsp:txXfrm>
        <a:off x="2918321" y="1910206"/>
        <a:ext cx="2086010" cy="1221210"/>
      </dsp:txXfrm>
    </dsp:sp>
    <dsp:sp modelId="{6B6C521F-1A5A-4363-A937-1A821477FB5C}">
      <dsp:nvSpPr>
        <dsp:cNvPr id="0" name=""/>
        <dsp:cNvSpPr/>
      </dsp:nvSpPr>
      <dsp:spPr>
        <a:xfrm rot="16267901" flipH="1">
          <a:off x="6409599" y="3851467"/>
          <a:ext cx="249695" cy="28898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BCD3C-81FE-4EC0-8260-74611500DD98}">
      <dsp:nvSpPr>
        <dsp:cNvPr id="0" name=""/>
        <dsp:cNvSpPr/>
      </dsp:nvSpPr>
      <dsp:spPr>
        <a:xfrm>
          <a:off x="5688633" y="288034"/>
          <a:ext cx="2161998" cy="129719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Fafeldolgozás- Alternatív energia</a:t>
          </a:r>
          <a:endParaRPr lang="hu-HU" sz="1900" b="1" kern="1200" dirty="0"/>
        </a:p>
      </dsp:txBody>
      <dsp:txXfrm>
        <a:off x="5726627" y="326028"/>
        <a:ext cx="2086010" cy="1221210"/>
      </dsp:txXfrm>
    </dsp:sp>
    <dsp:sp modelId="{31569156-317A-4A14-B136-80B473215369}">
      <dsp:nvSpPr>
        <dsp:cNvPr id="0" name=""/>
        <dsp:cNvSpPr/>
      </dsp:nvSpPr>
      <dsp:spPr>
        <a:xfrm rot="10838564">
          <a:off x="1460759" y="3847514"/>
          <a:ext cx="717622" cy="14150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F4542-3C39-4266-9D30-0CDFB3F34924}">
      <dsp:nvSpPr>
        <dsp:cNvPr id="0" name=""/>
        <dsp:cNvSpPr/>
      </dsp:nvSpPr>
      <dsp:spPr>
        <a:xfrm>
          <a:off x="5758881" y="3600405"/>
          <a:ext cx="2161998" cy="129719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Szemléletformálás</a:t>
          </a:r>
          <a:endParaRPr lang="hu-HU" sz="1900" b="1" kern="1200" dirty="0"/>
        </a:p>
      </dsp:txBody>
      <dsp:txXfrm>
        <a:off x="5796875" y="3638399"/>
        <a:ext cx="2086010" cy="1221210"/>
      </dsp:txXfrm>
    </dsp:sp>
    <dsp:sp modelId="{3A9F14AF-06E0-4E2B-BB57-14B7F1E927FB}">
      <dsp:nvSpPr>
        <dsp:cNvPr id="0" name=""/>
        <dsp:cNvSpPr/>
      </dsp:nvSpPr>
      <dsp:spPr>
        <a:xfrm>
          <a:off x="216032" y="3528398"/>
          <a:ext cx="2161998" cy="1297198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Ökoturizmus</a:t>
          </a:r>
          <a:endParaRPr lang="hu-HU" sz="1900" b="1" kern="1200" dirty="0"/>
        </a:p>
      </dsp:txBody>
      <dsp:txXfrm>
        <a:off x="254026" y="3566392"/>
        <a:ext cx="2086010" cy="1221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CAA4C-2086-43FC-BB38-9632364665AD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00D41-AD9C-40A8-A2C1-AD3629929EB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10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00D41-AD9C-40A8-A2C1-AD3629929EBB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51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2016.03.03.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2564904"/>
            <a:ext cx="7227912" cy="33712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6000" b="1" dirty="0" smtClean="0"/>
              <a:t>Szociális farm a gyakorlatban</a:t>
            </a:r>
          </a:p>
          <a:p>
            <a:pPr marL="0" indent="0" algn="ctr">
              <a:buNone/>
            </a:pPr>
            <a:endParaRPr lang="hu-HU" sz="1500" b="1" dirty="0"/>
          </a:p>
          <a:p>
            <a:pPr marL="0" indent="0" algn="ctr">
              <a:buNone/>
            </a:pPr>
            <a:r>
              <a:rPr lang="hu-HU" sz="6000" b="1" dirty="0" smtClean="0"/>
              <a:t>Szimbiózis Alapítvány</a:t>
            </a:r>
            <a:endParaRPr lang="hu-HU" sz="6000" b="1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3174"/>
            <a:ext cx="5616624" cy="212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4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Hagyományőrzés</a:t>
            </a:r>
            <a:br>
              <a:rPr lang="hu-HU" dirty="0" smtClean="0"/>
            </a:br>
            <a:r>
              <a:rPr lang="hu-HU" dirty="0" smtClean="0"/>
              <a:t>kézművesség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554163"/>
            <a:ext cx="3835152" cy="209086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- Élő kalendárium</a:t>
            </a:r>
          </a:p>
          <a:p>
            <a:pPr marL="0" indent="0">
              <a:buNone/>
            </a:pPr>
            <a:r>
              <a:rPr lang="hu-HU" dirty="0"/>
              <a:t>- Őseink nyomában </a:t>
            </a:r>
          </a:p>
          <a:p>
            <a:pPr marL="0" indent="0">
              <a:buNone/>
            </a:pPr>
            <a:r>
              <a:rPr lang="hu-HU" dirty="0"/>
              <a:t>- Népi mesterségek</a:t>
            </a:r>
          </a:p>
          <a:p>
            <a:endParaRPr lang="hu-HU" dirty="0"/>
          </a:p>
        </p:txBody>
      </p:sp>
      <p:pic>
        <p:nvPicPr>
          <p:cNvPr id="5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3"/>
            <a:ext cx="3024336" cy="21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99779"/>
            <a:ext cx="2215494" cy="381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8" y="476672"/>
            <a:ext cx="3478038" cy="22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2566" y="2899779"/>
            <a:ext cx="2160006" cy="381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15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0396" y="476672"/>
            <a:ext cx="8686800" cy="838200"/>
          </a:xfrm>
        </p:spPr>
        <p:txBody>
          <a:bodyPr/>
          <a:lstStyle/>
          <a:p>
            <a:r>
              <a:rPr lang="hu-HU" dirty="0" smtClean="0"/>
              <a:t>Szemléletformálás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484784"/>
            <a:ext cx="3600400" cy="1944216"/>
          </a:xfrm>
        </p:spPr>
        <p:txBody>
          <a:bodyPr>
            <a:normAutofit/>
          </a:bodyPr>
          <a:lstStyle/>
          <a:p>
            <a:r>
              <a:rPr lang="hu-HU" sz="2800" dirty="0" smtClean="0"/>
              <a:t>- Környezeti nevelés</a:t>
            </a:r>
          </a:p>
          <a:p>
            <a:r>
              <a:rPr lang="hu-HU" sz="2800" dirty="0" smtClean="0"/>
              <a:t>- Önkéntesség</a:t>
            </a:r>
            <a:endParaRPr lang="hu-HU" sz="2800" dirty="0"/>
          </a:p>
          <a:p>
            <a:r>
              <a:rPr lang="hu-HU" sz="2800" dirty="0"/>
              <a:t>- Érzékenyítés</a:t>
            </a:r>
          </a:p>
          <a:p>
            <a:endParaRPr lang="hu-H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35" y="177064"/>
            <a:ext cx="2710839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szimbiozis.net/framework/img.php/p=files/hirek/Erste/1293.jpg&amp;op=250x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60637"/>
            <a:ext cx="3817721" cy="287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57" y="3175181"/>
            <a:ext cx="30243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93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/>
          <a:lstStyle/>
          <a:p>
            <a:r>
              <a:rPr lang="hu-HU" dirty="0" smtClean="0"/>
              <a:t>Kapcsolatok</a:t>
            </a:r>
            <a:endParaRPr lang="hu-H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85728"/>
            <a:ext cx="3514286" cy="275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271577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143380"/>
            <a:ext cx="2500330" cy="246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143116"/>
            <a:ext cx="29241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786190"/>
            <a:ext cx="2738436" cy="26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33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Barátságok!</a:t>
            </a:r>
            <a:endParaRPr lang="hu-H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286148" cy="383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28"/>
            <a:ext cx="38385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70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9820" y="5733256"/>
            <a:ext cx="8176759" cy="83820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Problématérkép</a:t>
            </a:r>
            <a:endParaRPr lang="hu-HU" sz="4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856" y="1314282"/>
            <a:ext cx="6192688" cy="424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Jövőkép!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251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23594352"/>
              </p:ext>
            </p:extLst>
          </p:nvPr>
        </p:nvGraphicFramePr>
        <p:xfrm>
          <a:off x="683568" y="1340768"/>
          <a:ext cx="79208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Baráthegyi Majorság Portfólió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587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835152" cy="838200"/>
          </a:xfrm>
        </p:spPr>
        <p:txBody>
          <a:bodyPr/>
          <a:lstStyle/>
          <a:p>
            <a:r>
              <a:rPr lang="hu-HU" dirty="0" err="1" smtClean="0"/>
              <a:t>Szociál-terápia</a:t>
            </a:r>
            <a:endParaRPr lang="hu-H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996"/>
            <a:ext cx="3890503" cy="34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né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1138"/>
            <a:ext cx="5436096" cy="259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19936" y="4552277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1600" dirty="0"/>
              <a:t>- </a:t>
            </a:r>
            <a:r>
              <a:rPr lang="hu-HU" sz="2800" dirty="0">
                <a:latin typeface="Baskerville Old Face" pitchFamily="18" charset="0"/>
              </a:rPr>
              <a:t>Lakóotthon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Nappali ellátás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Speciális programok</a:t>
            </a:r>
          </a:p>
        </p:txBody>
      </p:sp>
      <p:pic>
        <p:nvPicPr>
          <p:cNvPr id="8" name="Picture 5" descr="Fényké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755"/>
            <a:ext cx="4757084" cy="29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0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Foglalkoztatás </a:t>
            </a:r>
            <a:br>
              <a:rPr lang="hu-HU" dirty="0" smtClean="0"/>
            </a:br>
            <a:r>
              <a:rPr lang="hu-HU" dirty="0" smtClean="0"/>
              <a:t>képzés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7045" y="1268760"/>
            <a:ext cx="5377788" cy="2306886"/>
          </a:xfrm>
        </p:spPr>
        <p:txBody>
          <a:bodyPr/>
          <a:lstStyle/>
          <a:p>
            <a:r>
              <a:rPr lang="hu-HU" dirty="0"/>
              <a:t>-</a:t>
            </a:r>
            <a:r>
              <a:rPr lang="hu-HU" sz="2800" dirty="0" smtClean="0"/>
              <a:t>Fogyatékossággal élők</a:t>
            </a:r>
            <a:endParaRPr lang="hu-HU" sz="2800" dirty="0"/>
          </a:p>
          <a:p>
            <a:r>
              <a:rPr lang="hu-HU" sz="2800" dirty="0"/>
              <a:t>-Jóvátételi program</a:t>
            </a:r>
          </a:p>
          <a:p>
            <a:r>
              <a:rPr lang="hu-HU" sz="2800" dirty="0"/>
              <a:t>-</a:t>
            </a:r>
            <a:r>
              <a:rPr lang="hu-HU" sz="2800" dirty="0" smtClean="0"/>
              <a:t>Egészségkárosodottak</a:t>
            </a:r>
            <a:endParaRPr lang="hu-HU" sz="2800" dirty="0"/>
          </a:p>
          <a:p>
            <a:endParaRPr lang="hu-H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63" y="0"/>
            <a:ext cx="4283149" cy="35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sd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3302750"/>
            <a:ext cx="7442323" cy="35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6409" y="34530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Fafeldolgozás</a:t>
            </a:r>
            <a:br>
              <a:rPr lang="hu-HU" dirty="0" smtClean="0"/>
            </a:br>
            <a:r>
              <a:rPr lang="hu-HU" dirty="0" smtClean="0"/>
              <a:t>Alternatív Energia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96752"/>
            <a:ext cx="3816424" cy="2018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- Szélkerék</a:t>
            </a:r>
          </a:p>
          <a:p>
            <a:pPr marL="0" indent="0">
              <a:buNone/>
            </a:pPr>
            <a:r>
              <a:rPr lang="hu-HU" sz="2800" dirty="0"/>
              <a:t>- </a:t>
            </a:r>
            <a:r>
              <a:rPr lang="hu-HU" sz="2800" dirty="0" smtClean="0"/>
              <a:t>Brikett/</a:t>
            </a:r>
            <a:r>
              <a:rPr lang="hu-HU" sz="2800" dirty="0" err="1" smtClean="0"/>
              <a:t>Pellet</a:t>
            </a:r>
            <a:r>
              <a:rPr lang="hu-HU" sz="2800" dirty="0" smtClean="0"/>
              <a:t> gyártás - - Napkollektor</a:t>
            </a:r>
          </a:p>
          <a:p>
            <a:pPr marL="0" indent="0">
              <a:buNone/>
            </a:pPr>
            <a:r>
              <a:rPr lang="hu-HU" sz="2800" dirty="0" smtClean="0"/>
              <a:t>- Napelem</a:t>
            </a:r>
            <a:endParaRPr lang="hu-HU" sz="2800" dirty="0"/>
          </a:p>
          <a:p>
            <a:endParaRPr lang="hu-H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3"/>
            <a:ext cx="2232248" cy="621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017903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91953"/>
            <a:ext cx="2432422" cy="414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6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Állattartás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12776"/>
            <a:ext cx="3475112" cy="2448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 </a:t>
            </a:r>
            <a:r>
              <a:rPr lang="hu-HU" dirty="0"/>
              <a:t>- Terápiák </a:t>
            </a:r>
          </a:p>
          <a:p>
            <a:pPr marL="0" indent="0">
              <a:buNone/>
            </a:pPr>
            <a:r>
              <a:rPr lang="hu-HU" dirty="0"/>
              <a:t>- Háztáji udvar </a:t>
            </a:r>
          </a:p>
          <a:p>
            <a:pPr marL="0" indent="0">
              <a:buNone/>
            </a:pPr>
            <a:r>
              <a:rPr lang="hu-HU" dirty="0"/>
              <a:t>- Tej, tojás hús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5641"/>
            <a:ext cx="6192688" cy="311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73" y="404664"/>
            <a:ext cx="4528117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88" y="3175445"/>
            <a:ext cx="2930582" cy="36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8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Növénytermesztés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4286" y="1270878"/>
            <a:ext cx="3979168" cy="18028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- </a:t>
            </a:r>
            <a:r>
              <a:rPr lang="hu-HU" sz="2800" dirty="0"/>
              <a:t>Kertészet</a:t>
            </a:r>
          </a:p>
          <a:p>
            <a:pPr marL="0" indent="0">
              <a:buNone/>
            </a:pPr>
            <a:r>
              <a:rPr lang="hu-HU" sz="2800" dirty="0"/>
              <a:t>- Gyümölcsös</a:t>
            </a:r>
          </a:p>
          <a:p>
            <a:pPr marL="0" indent="0">
              <a:buNone/>
            </a:pPr>
            <a:r>
              <a:rPr lang="hu-HU" sz="2800" dirty="0" smtClean="0"/>
              <a:t>- Erdőgazdálkodás</a:t>
            </a:r>
          </a:p>
          <a:p>
            <a:pPr marL="0" indent="0">
              <a:buNone/>
            </a:pPr>
            <a:r>
              <a:rPr lang="hu-HU" sz="2800" dirty="0" smtClean="0"/>
              <a:t>- Gombatermesztés</a:t>
            </a:r>
            <a:endParaRPr lang="hu-H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54" y="4077072"/>
            <a:ext cx="3633033" cy="27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130379" cy="310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0" y="3645024"/>
            <a:ext cx="1879377" cy="296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Gombatermesztés a Szimbiózis Alapítványná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914">
            <a:off x="1991929" y="3212449"/>
            <a:ext cx="3960440" cy="252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3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Élelmiszergyártás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 smtClean="0"/>
              <a:t>- Kemence</a:t>
            </a:r>
            <a:endParaRPr lang="hu-HU" sz="2800" dirty="0"/>
          </a:p>
          <a:p>
            <a:pPr marL="0" indent="0">
              <a:buNone/>
            </a:pPr>
            <a:r>
              <a:rPr lang="hu-HU" sz="2800" dirty="0"/>
              <a:t>- Sajtkészítés</a:t>
            </a:r>
          </a:p>
          <a:p>
            <a:pPr marL="0" indent="0">
              <a:buNone/>
            </a:pPr>
            <a:r>
              <a:rPr lang="hu-HU" sz="2800" dirty="0" smtClean="0"/>
              <a:t>- Konyha </a:t>
            </a:r>
            <a:r>
              <a:rPr lang="hu-HU" sz="2800" dirty="0"/>
              <a:t>- </a:t>
            </a:r>
            <a:r>
              <a:rPr lang="hu-HU" sz="2800" dirty="0" smtClean="0"/>
              <a:t>Ebédfutár</a:t>
            </a:r>
          </a:p>
          <a:p>
            <a:pPr marL="0" indent="0">
              <a:buNone/>
            </a:pPr>
            <a:r>
              <a:rPr lang="hu-HU" sz="2800" dirty="0" smtClean="0"/>
              <a:t>- Étterem…Büfé</a:t>
            </a:r>
            <a:endParaRPr lang="hu-HU" sz="2800" dirty="0"/>
          </a:p>
          <a:p>
            <a:endParaRPr lang="hu-H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214" y="1630536"/>
            <a:ext cx="3382845" cy="208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8" y="3491290"/>
            <a:ext cx="2428412" cy="20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25" y="81031"/>
            <a:ext cx="2267775" cy="38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30" y="4869160"/>
            <a:ext cx="3888433" cy="216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51" y="3785974"/>
            <a:ext cx="4681091" cy="26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" y="3356992"/>
            <a:ext cx="4091617" cy="32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7937"/>
            <a:ext cx="29951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545">
            <a:off x="3437862" y="2346116"/>
            <a:ext cx="3529181" cy="236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798" y="476672"/>
            <a:ext cx="8686800" cy="838200"/>
          </a:xfrm>
        </p:spPr>
        <p:txBody>
          <a:bodyPr>
            <a:normAutofit/>
          </a:bodyPr>
          <a:lstStyle/>
          <a:p>
            <a:r>
              <a:rPr lang="hu-HU" dirty="0" err="1" smtClean="0"/>
              <a:t>Öko-turizmus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554162"/>
            <a:ext cx="37631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- Erdei iskola</a:t>
            </a:r>
          </a:p>
          <a:p>
            <a:pPr marL="0" indent="0">
              <a:buNone/>
            </a:pPr>
            <a:r>
              <a:rPr lang="hu-HU" sz="2800" dirty="0"/>
              <a:t>- Farm panzió</a:t>
            </a:r>
          </a:p>
          <a:p>
            <a:pPr marL="0" indent="0">
              <a:buNone/>
            </a:pPr>
            <a:r>
              <a:rPr lang="hu-HU" sz="2800" dirty="0"/>
              <a:t>- Falusi vendégasztal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28" y="4873294"/>
            <a:ext cx="4552434" cy="167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8248" r="3209"/>
          <a:stretch/>
        </p:blipFill>
        <p:spPr bwMode="auto">
          <a:xfrm>
            <a:off x="6631043" y="3501008"/>
            <a:ext cx="2420233" cy="1994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utoShape 2" descr="http://cdn1.boon.hu/2015/10/varfoglalas-15-aj-650x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3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118</Words>
  <Application>Microsoft Office PowerPoint</Application>
  <PresentationFormat>Diavetítés a képernyőre (4:3 oldalarány)</PresentationFormat>
  <Paragraphs>56</Paragraphs>
  <Slides>14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Túra</vt:lpstr>
      <vt:lpstr>PowerPoint bemutató</vt:lpstr>
      <vt:lpstr>Baráthegyi Majorság Portfólió</vt:lpstr>
      <vt:lpstr>Szociál-terápia</vt:lpstr>
      <vt:lpstr>Foglalkoztatás  képzés</vt:lpstr>
      <vt:lpstr>Fafeldolgozás Alternatív Energia</vt:lpstr>
      <vt:lpstr>Állattartás</vt:lpstr>
      <vt:lpstr>Növénytermesztés</vt:lpstr>
      <vt:lpstr>Élelmiszergyártás</vt:lpstr>
      <vt:lpstr>Öko-turizmus</vt:lpstr>
      <vt:lpstr>Hagyományőrzés kézművesség</vt:lpstr>
      <vt:lpstr>Szemléletformálás</vt:lpstr>
      <vt:lpstr>Kapcsolatok</vt:lpstr>
      <vt:lpstr>Barátságok!</vt:lpstr>
      <vt:lpstr>Problématérkép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Autista farmok a világban</dc:title>
  <dc:creator>Jakubinyi</dc:creator>
  <cp:lastModifiedBy>Jakubinyi</cp:lastModifiedBy>
  <cp:revision>456</cp:revision>
  <dcterms:modified xsi:type="dcterms:W3CDTF">2016-03-03T00:53:04Z</dcterms:modified>
</cp:coreProperties>
</file>